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6858000" cy="9144000"/>
  <p:embeddedFontLst>
    <p:embeddedFont>
      <p:font typeface="Amarante" panose="020B0604020202020204" charset="0"/>
      <p:regular r:id="rId6"/>
    </p:embeddedFont>
    <p:embeddedFont>
      <p:font typeface="Overpass" panose="020B0604020202020204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6888A54-1F6E-470A-9BC4-2E3985587DFE}">
  <a:tblStyle styleId="{56888A54-1F6E-470A-9BC4-2E3985587D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41524D3-BA7E-481A-AB29-6CF987097A8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606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64900" y="0"/>
            <a:ext cx="9408900" cy="5143500"/>
            <a:chOff x="-264900" y="0"/>
            <a:chExt cx="9408900" cy="51435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0" y="0"/>
              <a:ext cx="9144000" cy="5143500"/>
              <a:chOff x="0" y="0"/>
              <a:chExt cx="9144000" cy="5143500"/>
            </a:xfrm>
          </p:grpSpPr>
          <p:pic>
            <p:nvPicPr>
              <p:cNvPr id="11" name="Google Shape;11;p2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" name="Google Shape;12;p2"/>
              <p:cNvPicPr preferRelativeResize="0"/>
              <p:nvPr/>
            </p:nvPicPr>
            <p:blipFill>
              <a:blip r:embed="rId3">
                <a:alphaModFix amt="50000"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3" name="Google Shape;13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64900" y="40575"/>
              <a:ext cx="8227200" cy="41979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4" name="Google Shape;14;p2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-214122" y="-517268"/>
            <a:ext cx="8729574" cy="581821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1869750" y="1180800"/>
            <a:ext cx="5404500" cy="1706400"/>
          </a:xfrm>
          <a:prstGeom prst="rect">
            <a:avLst/>
          </a:prstGeom>
          <a:effectLst>
            <a:outerShdw blurRad="200025" dist="19050" dir="5400000" algn="bl" rotWithShape="0">
              <a:schemeClr val="dk2">
                <a:alpha val="9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2642550" y="3508775"/>
            <a:ext cx="38589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6"/>
          <p:cNvGrpSpPr/>
          <p:nvPr/>
        </p:nvGrpSpPr>
        <p:grpSpPr>
          <a:xfrm>
            <a:off x="0" y="0"/>
            <a:ext cx="9144000" cy="5547176"/>
            <a:chOff x="0" y="0"/>
            <a:chExt cx="9144000" cy="5547176"/>
          </a:xfrm>
        </p:grpSpPr>
        <p:grpSp>
          <p:nvGrpSpPr>
            <p:cNvPr id="54" name="Google Shape;54;p6"/>
            <p:cNvGrpSpPr/>
            <p:nvPr/>
          </p:nvGrpSpPr>
          <p:grpSpPr>
            <a:xfrm>
              <a:off x="0" y="0"/>
              <a:ext cx="9144000" cy="5143500"/>
              <a:chOff x="0" y="0"/>
              <a:chExt cx="9144000" cy="5143500"/>
            </a:xfrm>
          </p:grpSpPr>
          <p:pic>
            <p:nvPicPr>
              <p:cNvPr id="55" name="Google Shape;55;p6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6" name="Google Shape;56;p6"/>
              <p:cNvPicPr preferRelativeResize="0"/>
              <p:nvPr/>
            </p:nvPicPr>
            <p:blipFill>
              <a:blip r:embed="rId3">
                <a:alphaModFix amt="50000"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57" name="Google Shape;57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01300" y="1349225"/>
              <a:ext cx="8227200" cy="41979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8" name="Google Shape;58;p6"/>
          <p:cNvGrpSpPr/>
          <p:nvPr/>
        </p:nvGrpSpPr>
        <p:grpSpPr>
          <a:xfrm>
            <a:off x="-1664830" y="-1640629"/>
            <a:ext cx="12190097" cy="8249248"/>
            <a:chOff x="-1664830" y="-1640629"/>
            <a:chExt cx="12190097" cy="8249248"/>
          </a:xfrm>
        </p:grpSpPr>
        <p:pic>
          <p:nvPicPr>
            <p:cNvPr id="59" name="Google Shape;59;p6"/>
            <p:cNvPicPr preferRelativeResize="0"/>
            <p:nvPr/>
          </p:nvPicPr>
          <p:blipFill>
            <a:blip r:embed="rId5">
              <a:alphaModFix amt="60000"/>
            </a:blip>
            <a:stretch>
              <a:fillRect/>
            </a:stretch>
          </p:blipFill>
          <p:spPr>
            <a:xfrm>
              <a:off x="6336170" y="3816621"/>
              <a:ext cx="4189097" cy="27919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0" name="Google Shape;60;p6"/>
            <p:cNvPicPr preferRelativeResize="0"/>
            <p:nvPr/>
          </p:nvPicPr>
          <p:blipFill>
            <a:blip r:embed="rId5">
              <a:alphaModFix amt="60000"/>
            </a:blip>
            <a:stretch>
              <a:fillRect/>
            </a:stretch>
          </p:blipFill>
          <p:spPr>
            <a:xfrm>
              <a:off x="-1664830" y="-1640629"/>
              <a:ext cx="4189097" cy="279199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" name="Google Shape;6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62" name="Google Shape;62;p6"/>
          <p:cNvPicPr preferRelativeResize="0"/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>
            <a:off x="-704437" y="3643488"/>
            <a:ext cx="1980227" cy="211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75" name="Google Shape;75;p8"/>
            <p:cNvGrpSpPr/>
            <p:nvPr/>
          </p:nvGrpSpPr>
          <p:grpSpPr>
            <a:xfrm>
              <a:off x="0" y="0"/>
              <a:ext cx="9144000" cy="5143500"/>
              <a:chOff x="0" y="0"/>
              <a:chExt cx="9144000" cy="5143500"/>
            </a:xfrm>
          </p:grpSpPr>
          <p:pic>
            <p:nvPicPr>
              <p:cNvPr id="76" name="Google Shape;76;p8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 rot="10800000" flipH="1"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" name="Google Shape;77;p8"/>
              <p:cNvPicPr preferRelativeResize="0"/>
              <p:nvPr/>
            </p:nvPicPr>
            <p:blipFill>
              <a:blip r:embed="rId3">
                <a:alphaModFix amt="50000"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78" name="Google Shape;78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96800" y="539550"/>
              <a:ext cx="8227200" cy="41979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9" name="Google Shape;79;p8"/>
          <p:cNvGrpSpPr/>
          <p:nvPr/>
        </p:nvGrpSpPr>
        <p:grpSpPr>
          <a:xfrm>
            <a:off x="-581977" y="-3098696"/>
            <a:ext cx="9385028" cy="10129671"/>
            <a:chOff x="-581977" y="-3098696"/>
            <a:chExt cx="9385028" cy="10129671"/>
          </a:xfrm>
        </p:grpSpPr>
        <p:pic>
          <p:nvPicPr>
            <p:cNvPr id="80" name="Google Shape;80;p8"/>
            <p:cNvPicPr preferRelativeResize="0"/>
            <p:nvPr/>
          </p:nvPicPr>
          <p:blipFill>
            <a:blip r:embed="rId5">
              <a:alphaModFix amt="60000"/>
            </a:blip>
            <a:stretch>
              <a:fillRect/>
            </a:stretch>
          </p:blipFill>
          <p:spPr>
            <a:xfrm>
              <a:off x="-581977" y="3876625"/>
              <a:ext cx="4732774" cy="31543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" name="Google Shape;81;p8"/>
            <p:cNvPicPr preferRelativeResize="0"/>
            <p:nvPr/>
          </p:nvPicPr>
          <p:blipFill>
            <a:blip r:embed="rId5">
              <a:alphaModFix amt="60000"/>
            </a:blip>
            <a:stretch>
              <a:fillRect/>
            </a:stretch>
          </p:blipFill>
          <p:spPr>
            <a:xfrm rot="-9400091">
              <a:off x="3008325" y="-2160203"/>
              <a:ext cx="5390476" cy="315435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2" name="Google Shape;8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9"/>
          <p:cNvGrpSpPr/>
          <p:nvPr/>
        </p:nvGrpSpPr>
        <p:grpSpPr>
          <a:xfrm>
            <a:off x="-1141200" y="0"/>
            <a:ext cx="10285200" cy="6391176"/>
            <a:chOff x="-1141200" y="0"/>
            <a:chExt cx="10285200" cy="6391176"/>
          </a:xfrm>
        </p:grpSpPr>
        <p:grpSp>
          <p:nvGrpSpPr>
            <p:cNvPr id="85" name="Google Shape;85;p9"/>
            <p:cNvGrpSpPr/>
            <p:nvPr/>
          </p:nvGrpSpPr>
          <p:grpSpPr>
            <a:xfrm rot="10800000">
              <a:off x="0" y="0"/>
              <a:ext cx="9144000" cy="5143500"/>
              <a:chOff x="0" y="0"/>
              <a:chExt cx="9144000" cy="5143500"/>
            </a:xfrm>
          </p:grpSpPr>
          <p:pic>
            <p:nvPicPr>
              <p:cNvPr id="86" name="Google Shape;86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7" name="Google Shape;87;p9"/>
              <p:cNvPicPr preferRelativeResize="0"/>
              <p:nvPr/>
            </p:nvPicPr>
            <p:blipFill>
              <a:blip r:embed="rId3">
                <a:alphaModFix amt="50000"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88" name="Google Shape;88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141200" y="2193225"/>
              <a:ext cx="8227200" cy="41979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9" name="Google Shape;89;p9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925744" y="3741169"/>
            <a:ext cx="4607800" cy="307104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9" name="Google Shape;109;p13"/>
            <p:cNvGrpSpPr/>
            <p:nvPr/>
          </p:nvGrpSpPr>
          <p:grpSpPr>
            <a:xfrm>
              <a:off x="0" y="0"/>
              <a:ext cx="9144000" cy="5143500"/>
              <a:chOff x="0" y="0"/>
              <a:chExt cx="9144000" cy="5143500"/>
            </a:xfrm>
          </p:grpSpPr>
          <p:pic>
            <p:nvPicPr>
              <p:cNvPr id="110" name="Google Shape;110;p13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 rot="10800000" flipH="1"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1" name="Google Shape;111;p13"/>
              <p:cNvPicPr preferRelativeResize="0"/>
              <p:nvPr/>
            </p:nvPicPr>
            <p:blipFill>
              <a:blip r:embed="rId3">
                <a:alphaModFix amt="50000"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12" name="Google Shape;112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96800" y="539550"/>
              <a:ext cx="8227200" cy="41979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3" name="Google Shape;113;p13"/>
          <p:cNvGrpSpPr/>
          <p:nvPr/>
        </p:nvGrpSpPr>
        <p:grpSpPr>
          <a:xfrm>
            <a:off x="-581977" y="-3174896"/>
            <a:ext cx="9385028" cy="10205871"/>
            <a:chOff x="-581977" y="-3174896"/>
            <a:chExt cx="9385028" cy="10205871"/>
          </a:xfrm>
        </p:grpSpPr>
        <p:pic>
          <p:nvPicPr>
            <p:cNvPr id="114" name="Google Shape;114;p13"/>
            <p:cNvPicPr preferRelativeResize="0"/>
            <p:nvPr/>
          </p:nvPicPr>
          <p:blipFill>
            <a:blip r:embed="rId5">
              <a:alphaModFix amt="60000"/>
            </a:blip>
            <a:stretch>
              <a:fillRect/>
            </a:stretch>
          </p:blipFill>
          <p:spPr>
            <a:xfrm>
              <a:off x="-581977" y="3876625"/>
              <a:ext cx="4732774" cy="31543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3"/>
            <p:cNvPicPr preferRelativeResize="0"/>
            <p:nvPr/>
          </p:nvPicPr>
          <p:blipFill>
            <a:blip r:embed="rId5">
              <a:alphaModFix amt="60000"/>
            </a:blip>
            <a:stretch>
              <a:fillRect/>
            </a:stretch>
          </p:blipFill>
          <p:spPr>
            <a:xfrm rot="-9400091">
              <a:off x="3008325" y="-2236403"/>
              <a:ext cx="5390476" cy="315435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627298"/>
            <a:ext cx="734700" cy="53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355452"/>
            <a:ext cx="734700" cy="53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3327438" y="1627298"/>
            <a:ext cx="734700" cy="53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5" hasCustomPrompt="1"/>
          </p:nvPr>
        </p:nvSpPr>
        <p:spPr>
          <a:xfrm>
            <a:off x="3327438" y="3355452"/>
            <a:ext cx="734700" cy="53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 hasCustomPrompt="1"/>
          </p:nvPr>
        </p:nvSpPr>
        <p:spPr>
          <a:xfrm>
            <a:off x="5934900" y="1627298"/>
            <a:ext cx="734700" cy="53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7" hasCustomPrompt="1"/>
          </p:nvPr>
        </p:nvSpPr>
        <p:spPr>
          <a:xfrm>
            <a:off x="5934900" y="3355452"/>
            <a:ext cx="734700" cy="531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"/>
          </p:nvPr>
        </p:nvSpPr>
        <p:spPr>
          <a:xfrm>
            <a:off x="720000" y="2188875"/>
            <a:ext cx="2489100" cy="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18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8"/>
          </p:nvPr>
        </p:nvSpPr>
        <p:spPr>
          <a:xfrm>
            <a:off x="3327450" y="2188875"/>
            <a:ext cx="2489100" cy="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18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9"/>
          </p:nvPr>
        </p:nvSpPr>
        <p:spPr>
          <a:xfrm>
            <a:off x="5934900" y="2188875"/>
            <a:ext cx="2489100" cy="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18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13"/>
          </p:nvPr>
        </p:nvSpPr>
        <p:spPr>
          <a:xfrm>
            <a:off x="720000" y="3917050"/>
            <a:ext cx="2489100" cy="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18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14"/>
          </p:nvPr>
        </p:nvSpPr>
        <p:spPr>
          <a:xfrm>
            <a:off x="3327450" y="3917050"/>
            <a:ext cx="2489100" cy="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18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15"/>
          </p:nvPr>
        </p:nvSpPr>
        <p:spPr>
          <a:xfrm>
            <a:off x="5934900" y="3917050"/>
            <a:ext cx="2489100" cy="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18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marante"/>
              <a:buNone/>
              <a:defRPr sz="2400">
                <a:latin typeface="Amarante"/>
                <a:ea typeface="Amarante"/>
                <a:cs typeface="Amarante"/>
                <a:sym typeface="Amarante"/>
              </a:defRPr>
            </a:lvl9pPr>
          </a:lstStyle>
          <a:p>
            <a:endParaRPr/>
          </a:p>
        </p:txBody>
      </p:sp>
      <p:pic>
        <p:nvPicPr>
          <p:cNvPr id="129" name="Google Shape;129;p13"/>
          <p:cNvPicPr preferRelativeResize="0"/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 rot="-2700003">
            <a:off x="7872195" y="892905"/>
            <a:ext cx="2267158" cy="2415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296;p26"/>
          <p:cNvGrpSpPr/>
          <p:nvPr/>
        </p:nvGrpSpPr>
        <p:grpSpPr>
          <a:xfrm>
            <a:off x="0" y="0"/>
            <a:ext cx="9144000" cy="5547176"/>
            <a:chOff x="0" y="0"/>
            <a:chExt cx="9144000" cy="5547176"/>
          </a:xfrm>
        </p:grpSpPr>
        <p:grpSp>
          <p:nvGrpSpPr>
            <p:cNvPr id="297" name="Google Shape;297;p26"/>
            <p:cNvGrpSpPr/>
            <p:nvPr/>
          </p:nvGrpSpPr>
          <p:grpSpPr>
            <a:xfrm>
              <a:off x="0" y="0"/>
              <a:ext cx="9144000" cy="5143500"/>
              <a:chOff x="0" y="0"/>
              <a:chExt cx="9144000" cy="5143500"/>
            </a:xfrm>
          </p:grpSpPr>
          <p:pic>
            <p:nvPicPr>
              <p:cNvPr id="298" name="Google Shape;298;p26"/>
              <p:cNvPicPr preferRelativeResize="0"/>
              <p:nvPr/>
            </p:nvPicPr>
            <p:blipFill rotWithShape="1">
              <a:blip r:embed="rId2">
                <a:alphaModFix/>
              </a:blip>
              <a:srcRect/>
              <a:stretch/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9" name="Google Shape;299;p26"/>
              <p:cNvPicPr preferRelativeResize="0"/>
              <p:nvPr/>
            </p:nvPicPr>
            <p:blipFill>
              <a:blip r:embed="rId3">
                <a:alphaModFix amt="50000"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00" name="Google Shape;300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01300" y="1349225"/>
              <a:ext cx="8227200" cy="41979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1" name="Google Shape;301;p26"/>
          <p:cNvGrpSpPr/>
          <p:nvPr/>
        </p:nvGrpSpPr>
        <p:grpSpPr>
          <a:xfrm>
            <a:off x="-1664830" y="-1640629"/>
            <a:ext cx="12190097" cy="8249248"/>
            <a:chOff x="-1664830" y="-1640629"/>
            <a:chExt cx="12190097" cy="8249248"/>
          </a:xfrm>
        </p:grpSpPr>
        <p:pic>
          <p:nvPicPr>
            <p:cNvPr id="302" name="Google Shape;302;p26"/>
            <p:cNvPicPr preferRelativeResize="0"/>
            <p:nvPr/>
          </p:nvPicPr>
          <p:blipFill>
            <a:blip r:embed="rId5">
              <a:alphaModFix amt="60000"/>
            </a:blip>
            <a:stretch>
              <a:fillRect/>
            </a:stretch>
          </p:blipFill>
          <p:spPr>
            <a:xfrm>
              <a:off x="6336170" y="3816621"/>
              <a:ext cx="4189097" cy="27919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3" name="Google Shape;303;p26"/>
            <p:cNvPicPr preferRelativeResize="0"/>
            <p:nvPr/>
          </p:nvPicPr>
          <p:blipFill>
            <a:blip r:embed="rId5">
              <a:alphaModFix amt="60000"/>
            </a:blip>
            <a:stretch>
              <a:fillRect/>
            </a:stretch>
          </p:blipFill>
          <p:spPr>
            <a:xfrm>
              <a:off x="-1664830" y="-1640629"/>
              <a:ext cx="4189097" cy="279199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04" name="Google Shape;304;p26"/>
          <p:cNvPicPr preferRelativeResize="0"/>
          <p:nvPr/>
        </p:nvPicPr>
        <p:blipFill>
          <a:blip r:embed="rId6">
            <a:alphaModFix amt="70000"/>
          </a:blip>
          <a:stretch>
            <a:fillRect/>
          </a:stretch>
        </p:blipFill>
        <p:spPr>
          <a:xfrm rot="-2700004">
            <a:off x="8041338" y="34847"/>
            <a:ext cx="1500826" cy="1598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27"/>
          <p:cNvGrpSpPr/>
          <p:nvPr/>
        </p:nvGrpSpPr>
        <p:grpSpPr>
          <a:xfrm>
            <a:off x="-264900" y="0"/>
            <a:ext cx="9408900" cy="5143500"/>
            <a:chOff x="-264900" y="0"/>
            <a:chExt cx="9408900" cy="5143500"/>
          </a:xfrm>
        </p:grpSpPr>
        <p:grpSp>
          <p:nvGrpSpPr>
            <p:cNvPr id="307" name="Google Shape;307;p27"/>
            <p:cNvGrpSpPr/>
            <p:nvPr/>
          </p:nvGrpSpPr>
          <p:grpSpPr>
            <a:xfrm>
              <a:off x="0" y="0"/>
              <a:ext cx="9144000" cy="5143500"/>
              <a:chOff x="0" y="0"/>
              <a:chExt cx="9144000" cy="5143500"/>
            </a:xfrm>
          </p:grpSpPr>
          <p:pic>
            <p:nvPicPr>
              <p:cNvPr id="308" name="Google Shape;308;p2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9" name="Google Shape;309;p27"/>
              <p:cNvPicPr preferRelativeResize="0"/>
              <p:nvPr/>
            </p:nvPicPr>
            <p:blipFill>
              <a:blip r:embed="rId3">
                <a:alphaModFix amt="50000"/>
              </a:blip>
              <a:stretch>
                <a:fillRect/>
              </a:stretch>
            </p:blipFill>
            <p:spPr>
              <a:xfrm>
                <a:off x="0" y="0"/>
                <a:ext cx="9144000" cy="51435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10" name="Google Shape;310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264900" y="40575"/>
              <a:ext cx="8227200" cy="41979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11" name="Google Shape;311;p27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-214122" y="-517268"/>
            <a:ext cx="8729574" cy="5818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200025" dist="19050" dir="5400000" algn="bl" rotWithShape="0">
              <a:schemeClr val="dk2">
                <a:alpha val="90000"/>
              </a:scheme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rante"/>
              <a:buNone/>
              <a:defRPr sz="30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rante"/>
              <a:buNone/>
              <a:defRPr sz="30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rante"/>
              <a:buNone/>
              <a:defRPr sz="30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rante"/>
              <a:buNone/>
              <a:defRPr sz="30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rante"/>
              <a:buNone/>
              <a:defRPr sz="30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rante"/>
              <a:buNone/>
              <a:defRPr sz="30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rante"/>
              <a:buNone/>
              <a:defRPr sz="30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rante"/>
              <a:buNone/>
              <a:defRPr sz="30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marante"/>
              <a:buNone/>
              <a:defRPr sz="3000">
                <a:solidFill>
                  <a:schemeClr val="dk1"/>
                </a:solidFill>
                <a:latin typeface="Amarante"/>
                <a:ea typeface="Amarante"/>
                <a:cs typeface="Amarante"/>
                <a:sym typeface="Amarant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○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■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○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■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○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■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72" r:id="rId8"/>
    <p:sldLayoutId id="2147483673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3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rot="38" flipH="1">
            <a:off x="322707" y="-473951"/>
            <a:ext cx="2198315" cy="2949103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1"/>
          <p:cNvSpPr txBox="1">
            <a:spLocks noGrp="1"/>
          </p:cNvSpPr>
          <p:nvPr>
            <p:ph type="ctrTitle"/>
          </p:nvPr>
        </p:nvSpPr>
        <p:spPr>
          <a:xfrm>
            <a:off x="1869750" y="1180800"/>
            <a:ext cx="5404500" cy="17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6000" dirty="0"/>
              <a:t>D</a:t>
            </a:r>
            <a:r>
              <a:rPr lang="en-US" sz="6000" dirty="0" err="1"/>
              <a:t>amareen</a:t>
            </a:r>
            <a:endParaRPr b="0" dirty="0"/>
          </a:p>
        </p:txBody>
      </p:sp>
      <p:sp>
        <p:nvSpPr>
          <p:cNvPr id="324" name="Google Shape;324;p31"/>
          <p:cNvSpPr txBox="1">
            <a:spLocks noGrp="1"/>
          </p:cNvSpPr>
          <p:nvPr>
            <p:ph type="subTitle" idx="1"/>
          </p:nvPr>
        </p:nvSpPr>
        <p:spPr>
          <a:xfrm>
            <a:off x="2642550" y="3508775"/>
            <a:ext cx="3858900" cy="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hu-HU" dirty="0"/>
              <a:t>Új funkciók</a:t>
            </a:r>
            <a:endParaRPr dirty="0"/>
          </a:p>
        </p:txBody>
      </p:sp>
      <p:pic>
        <p:nvPicPr>
          <p:cNvPr id="325" name="Google Shape;325;p31"/>
          <p:cNvPicPr preferRelativeResize="0"/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7153519" y="2790525"/>
            <a:ext cx="1774618" cy="189041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6" name="Google Shape;326;p31"/>
          <p:cNvCxnSpPr/>
          <p:nvPr/>
        </p:nvCxnSpPr>
        <p:spPr>
          <a:xfrm>
            <a:off x="852450" y="3213663"/>
            <a:ext cx="7439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57163" dist="19050" dir="5400000" algn="bl" rotWithShape="0">
              <a:schemeClr val="dk2">
                <a:alpha val="89000"/>
              </a:scheme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6600" dirty="0"/>
              <a:t>B</a:t>
            </a:r>
            <a:r>
              <a:rPr lang="en-US" sz="6600" dirty="0" err="1"/>
              <a:t>olt</a:t>
            </a:r>
            <a:endParaRPr sz="6600" dirty="0"/>
          </a:p>
        </p:txBody>
      </p:sp>
      <p:sp>
        <p:nvSpPr>
          <p:cNvPr id="332" name="Google Shape;332;p32"/>
          <p:cNvSpPr txBox="1"/>
          <p:nvPr/>
        </p:nvSpPr>
        <p:spPr>
          <a:xfrm>
            <a:off x="720000" y="1887019"/>
            <a:ext cx="5770177" cy="2650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Minden nyert harc után 1–3 pikkelyt kapunk (egyszerű, kis, nagy)</a:t>
            </a:r>
            <a:r>
              <a:rPr lang="en-US" sz="24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.</a:t>
            </a:r>
          </a:p>
          <a:p>
            <a:pPr marL="342900" lvl="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A pikkelyek fizetőeszközként szolgálnak a boltban, különböző páncélok megvásárlására.</a:t>
            </a:r>
            <a:endParaRPr sz="2400" b="1" dirty="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BE22AC6-E382-49FA-BF7F-CF42F4848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536" y="731375"/>
            <a:ext cx="2573909" cy="28431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6600" dirty="0"/>
              <a:t>Ruhatár</a:t>
            </a:r>
            <a:endParaRPr sz="6600" dirty="0"/>
          </a:p>
        </p:txBody>
      </p:sp>
      <p:sp>
        <p:nvSpPr>
          <p:cNvPr id="40" name="Google Shape;332;p32">
            <a:extLst>
              <a:ext uri="{FF2B5EF4-FFF2-40B4-BE49-F238E27FC236}">
                <a16:creationId xmlns:a16="http://schemas.microsoft.com/office/drawing/2014/main" id="{B721737E-CDE5-45AA-BEB9-A5706BB3DDF9}"/>
              </a:ext>
            </a:extLst>
          </p:cNvPr>
          <p:cNvSpPr txBox="1"/>
          <p:nvPr/>
        </p:nvSpPr>
        <p:spPr>
          <a:xfrm>
            <a:off x="720000" y="2047870"/>
            <a:ext cx="5770177" cy="2650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A boltban vett páncélokat fel lehet szerelni (</a:t>
            </a:r>
            <a:r>
              <a:rPr lang="hu-HU" sz="2000" dirty="0" err="1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equip</a:t>
            </a:r>
            <a:r>
              <a:rPr lang="hu-HU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).A felszerelt páncélok bizonyos kártyafajták ellen </a:t>
            </a:r>
            <a:r>
              <a:rPr lang="en-US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10-20</a:t>
            </a:r>
            <a:r>
              <a:rPr lang="hu-HU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% védelmet biztosítanak a harc során.</a:t>
            </a:r>
            <a:endParaRPr lang="en-US" sz="2000" dirty="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342900" lvl="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A páncél így stratégiai elem: különböző kazamaták</a:t>
            </a:r>
            <a:r>
              <a:rPr lang="en-US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</a:t>
            </a:r>
            <a:r>
              <a:rPr lang="hu-HU" sz="2000" dirty="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és paklik ellen eltérő védelmet ad.</a:t>
            </a:r>
            <a:endParaRPr sz="2000" b="1" dirty="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26" name="Kép 25">
            <a:extLst>
              <a:ext uri="{FF2B5EF4-FFF2-40B4-BE49-F238E27FC236}">
                <a16:creationId xmlns:a16="http://schemas.microsoft.com/office/drawing/2014/main" id="{DD3265EB-D08E-4232-9654-CC6AC9C53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493" y="1141280"/>
            <a:ext cx="2791480" cy="19465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Horror Film Project Proposal by Slidesgo">
  <a:themeElements>
    <a:clrScheme name="Simple Light">
      <a:dk1>
        <a:srgbClr val="FFFFFF"/>
      </a:dk1>
      <a:lt1>
        <a:srgbClr val="000000"/>
      </a:lt1>
      <a:dk2>
        <a:srgbClr val="F32D2F"/>
      </a:dk2>
      <a:lt2>
        <a:srgbClr val="C30A0D"/>
      </a:lt2>
      <a:accent1>
        <a:srgbClr val="9E0003"/>
      </a:accent1>
      <a:accent2>
        <a:srgbClr val="E2696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</Words>
  <Application>Microsoft Office PowerPoint</Application>
  <PresentationFormat>Diavetítés a képernyőre (16:9 oldalarány)</PresentationFormat>
  <Paragraphs>8</Paragraphs>
  <Slides>3</Slides>
  <Notes>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7" baseType="lpstr">
      <vt:lpstr>Arial</vt:lpstr>
      <vt:lpstr>Overpass</vt:lpstr>
      <vt:lpstr>Amarante</vt:lpstr>
      <vt:lpstr>Horror Film Project Proposal by Slidesgo</vt:lpstr>
      <vt:lpstr>Damareen</vt:lpstr>
      <vt:lpstr>Bolt</vt:lpstr>
      <vt:lpstr>Ruhatár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Damareen</dc:title>
  <cp:lastModifiedBy>-</cp:lastModifiedBy>
  <cp:revision>2</cp:revision>
  <dcterms:modified xsi:type="dcterms:W3CDTF">2025-11-30T01:10:58Z</dcterms:modified>
</cp:coreProperties>
</file>